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2C88-C785-4A31-A229-228136EDDF5E}" type="datetimeFigureOut">
              <a:rPr lang="th-TH" smtClean="0"/>
              <a:pPr/>
              <a:t>19/11/55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4A32-6854-4ECA-BB0B-40963FD4286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9321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2051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0510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4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7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9642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4420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66813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5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44401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879327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215106" cy="62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8763061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5664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6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8786875" cy="6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นำเสนอทางหน้าจอ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iLLuSioN</dc:creator>
  <cp:lastModifiedBy>ncd ab</cp:lastModifiedBy>
  <cp:revision>4</cp:revision>
  <dcterms:created xsi:type="dcterms:W3CDTF">2010-03-08T05:42:42Z</dcterms:created>
  <dcterms:modified xsi:type="dcterms:W3CDTF">2012-11-19T03:56:02Z</dcterms:modified>
</cp:coreProperties>
</file>